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    <Relationship Id="rId2" Type="http://schemas.openxmlformats.org/officeDocument/2006/relationships/extended-properties" Target="docProps/app.xml"/>
    <Relationship Id="rId3" Type="http://schemas.openxmlformats.org/package/2006/relationships/metadata/core-properties" Target="docProps/core.xml"/>
    <Relationship Id="rId4" Type="http://schemas.openxmlformats.org/officeDocument/2006/relationships/custom-properties" Target="docProps/custom.xml"/>
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</file>

<file path=ppt/slideLayouts/_rels/slideLayout1.xml.rels><?xml version="1.0" encoding="UTF-8"?>
<Relationships xmlns="http://schemas.openxmlformats.org/package/2006/relationships">
   <Relationship Id="rId1" Type="http://schemas.openxmlformats.org/officeDocument/2006/relationships/slideMaster" Target="../slideMasters/slideMaster1.xml" />
</Relationships>
</file>

<file path=ppt/slideLayouts/slideLayout1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2" Type="http://schemas.openxmlformats.org/officeDocument/2006/relationships/theme" Target="../theme/theme1.xml"/>
    <Relationship Id="rId1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0.png" /><Relationship Id="rId3" Type="http://schemas.openxmlformats.org/officeDocument/2006/relationships/image" Target="../media/image1.png" /><Relationship Id="rId4" Type="http://schemas.openxmlformats.org/officeDocument/2006/relationships/image" Target="../media/image2.jpeg" 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9" Type="http://schemas.openxmlformats.org/officeDocument/2006/relationships/image" Target="../media/image47.png" /><Relationship Id="rId50" Type="http://schemas.openxmlformats.org/officeDocument/2006/relationships/image" Target="../media/image48.png" /><Relationship Id="rId51" Type="http://schemas.openxmlformats.org/officeDocument/2006/relationships/image" Target="../media/image49.png" /><Relationship Id="rId52" Type="http://schemas.openxmlformats.org/officeDocument/2006/relationships/image" Target="../media/image50.png" /><Relationship Id="rId53" Type="http://schemas.openxmlformats.org/officeDocument/2006/relationships/image" Target="../media/image51.png" /><Relationship Id="rId54" Type="http://schemas.openxmlformats.org/officeDocument/2006/relationships/image" Target="../media/image52.png" 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55" Type="http://schemas.openxmlformats.org/officeDocument/2006/relationships/image" Target="../media/image53.png" /><Relationship Id="rId56" Type="http://schemas.openxmlformats.org/officeDocument/2006/relationships/image" Target="../media/image54.png" /><Relationship Id="rId57" Type="http://schemas.openxmlformats.org/officeDocument/2006/relationships/image" Target="../media/image55.png" /><Relationship Id="rId58" Type="http://schemas.openxmlformats.org/officeDocument/2006/relationships/image" Target="../media/image56.png" /><Relationship Id="rId59" Type="http://schemas.openxmlformats.org/officeDocument/2006/relationships/image" Target="../media/image57.png" /><Relationship Id="rId60" Type="http://schemas.openxmlformats.org/officeDocument/2006/relationships/image" Target="../media/image58.png" /><Relationship Id="rId61" Type="http://schemas.openxmlformats.org/officeDocument/2006/relationships/image" Target="../media/image59.png" 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62" Type="http://schemas.openxmlformats.org/officeDocument/2006/relationships/image" Target="../media/image60.png" /><Relationship Id="rId63" Type="http://schemas.openxmlformats.org/officeDocument/2006/relationships/image" Target="../media/image61.png" /><Relationship Id="rId64" Type="http://schemas.openxmlformats.org/officeDocument/2006/relationships/image" Target="../media/image62.png" /><Relationship Id="rId65" Type="http://schemas.openxmlformats.org/officeDocument/2006/relationships/image" Target="../media/image63.png" /><Relationship Id="rId66" Type="http://schemas.openxmlformats.org/officeDocument/2006/relationships/image" Target="../media/image64.png" /><Relationship Id="rId67" Type="http://schemas.openxmlformats.org/officeDocument/2006/relationships/image" Target="../media/image65.png" /><Relationship Id="rId68" Type="http://schemas.openxmlformats.org/officeDocument/2006/relationships/image" Target="../media/image66.png" /><Relationship Id="rId69" Type="http://schemas.openxmlformats.org/officeDocument/2006/relationships/image" Target="../media/image67.png" /><Relationship Id="rId70" Type="http://schemas.openxmlformats.org/officeDocument/2006/relationships/image" Target="../media/image68.png" /><Relationship Id="rId71" Type="http://schemas.openxmlformats.org/officeDocument/2006/relationships/image" Target="../media/image69.png" /><Relationship Id="rId72" Type="http://schemas.openxmlformats.org/officeDocument/2006/relationships/image" Target="../media/image70.png" /><Relationship Id="rId73" Type="http://schemas.openxmlformats.org/officeDocument/2006/relationships/image" Target="../media/image71.png" /><Relationship Id="rId74" Type="http://schemas.openxmlformats.org/officeDocument/2006/relationships/image" Target="../media/image72.png" 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75" Type="http://schemas.openxmlformats.org/officeDocument/2006/relationships/image" Target="../media/image73.png" /><Relationship Id="rId76" Type="http://schemas.openxmlformats.org/officeDocument/2006/relationships/image" Target="../media/image74.png" /><Relationship Id="rId77" Type="http://schemas.openxmlformats.org/officeDocument/2006/relationships/image" Target="../media/image75.png" /><Relationship Id="rId78" Type="http://schemas.openxmlformats.org/officeDocument/2006/relationships/image" Target="../media/image76.png" 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79" Type="http://schemas.openxmlformats.org/officeDocument/2006/relationships/image" Target="../media/image77.png" /><Relationship Id="rId80" Type="http://schemas.openxmlformats.org/officeDocument/2006/relationships/image" Target="../media/image78.png" /><Relationship Id="rId81" Type="http://schemas.openxmlformats.org/officeDocument/2006/relationships/image" Target="../media/image79.png" /><Relationship Id="rId82" Type="http://schemas.openxmlformats.org/officeDocument/2006/relationships/image" Target="../media/image80.png" 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 /><Relationship Id="rId6" Type="http://schemas.openxmlformats.org/officeDocument/2006/relationships/image" Target="../media/image4.png" /><Relationship Id="rId7" Type="http://schemas.openxmlformats.org/officeDocument/2006/relationships/image" Target="../media/image5.png" /><Relationship Id="rId8" Type="http://schemas.openxmlformats.org/officeDocument/2006/relationships/image" Target="../media/image6.png" 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 /><Relationship Id="rId10" Type="http://schemas.openxmlformats.org/officeDocument/2006/relationships/image" Target="../media/image8.png" /><Relationship Id="rId11" Type="http://schemas.openxmlformats.org/officeDocument/2006/relationships/image" Target="../media/image9.png" /><Relationship Id="rId12" Type="http://schemas.openxmlformats.org/officeDocument/2006/relationships/image" Target="../media/image10.png" /><Relationship Id="rId13" Type="http://schemas.openxmlformats.org/officeDocument/2006/relationships/image" Target="../media/image11.png" 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4" Type="http://schemas.openxmlformats.org/officeDocument/2006/relationships/image" Target="../media/image12.png" /><Relationship Id="rId15" Type="http://schemas.openxmlformats.org/officeDocument/2006/relationships/image" Target="../media/image13.png" /><Relationship Id="rId16" Type="http://schemas.openxmlformats.org/officeDocument/2006/relationships/image" Target="../media/image14.png" /><Relationship Id="rId17" Type="http://schemas.openxmlformats.org/officeDocument/2006/relationships/image" Target="../media/image15.png" /><Relationship Id="rId18" Type="http://schemas.openxmlformats.org/officeDocument/2006/relationships/image" Target="../media/image16.png" 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9" Type="http://schemas.openxmlformats.org/officeDocument/2006/relationships/image" Target="../media/image17.png" /><Relationship Id="rId20" Type="http://schemas.openxmlformats.org/officeDocument/2006/relationships/image" Target="../media/image18.png" /><Relationship Id="rId21" Type="http://schemas.openxmlformats.org/officeDocument/2006/relationships/image" Target="../media/image19.png" /><Relationship Id="rId22" Type="http://schemas.openxmlformats.org/officeDocument/2006/relationships/image" Target="../media/image20.png" /><Relationship Id="rId23" Type="http://schemas.openxmlformats.org/officeDocument/2006/relationships/image" Target="../media/image21.png" 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4" Type="http://schemas.openxmlformats.org/officeDocument/2006/relationships/image" Target="../media/image22.png" /><Relationship Id="rId25" Type="http://schemas.openxmlformats.org/officeDocument/2006/relationships/image" Target="../media/image23.png" /><Relationship Id="rId26" Type="http://schemas.openxmlformats.org/officeDocument/2006/relationships/image" Target="../media/image24.png" /><Relationship Id="rId27" Type="http://schemas.openxmlformats.org/officeDocument/2006/relationships/image" Target="../media/image25.png" /><Relationship Id="rId28" Type="http://schemas.openxmlformats.org/officeDocument/2006/relationships/image" Target="../media/image26.png" /><Relationship Id="rId29" Type="http://schemas.openxmlformats.org/officeDocument/2006/relationships/image" Target="../media/image27.png" /><Relationship Id="rId30" Type="http://schemas.openxmlformats.org/officeDocument/2006/relationships/image" Target="../media/image28.png" 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1" Type="http://schemas.openxmlformats.org/officeDocument/2006/relationships/image" Target="../media/image29.png" /><Relationship Id="rId32" Type="http://schemas.openxmlformats.org/officeDocument/2006/relationships/image" Target="../media/image30.png" /><Relationship Id="rId33" Type="http://schemas.openxmlformats.org/officeDocument/2006/relationships/image" Target="../media/image31.png" /><Relationship Id="rId34" Type="http://schemas.openxmlformats.org/officeDocument/2006/relationships/image" Target="../media/image32.png" /><Relationship Id="rId35" Type="http://schemas.openxmlformats.org/officeDocument/2006/relationships/image" Target="../media/image33.png" /><Relationship Id="rId36" Type="http://schemas.openxmlformats.org/officeDocument/2006/relationships/image" Target="../media/image34.png" 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7" Type="http://schemas.openxmlformats.org/officeDocument/2006/relationships/image" Target="../media/image35.png" /><Relationship Id="rId38" Type="http://schemas.openxmlformats.org/officeDocument/2006/relationships/image" Target="../media/image36.png" /><Relationship Id="rId39" Type="http://schemas.openxmlformats.org/officeDocument/2006/relationships/image" Target="../media/image37.png" /><Relationship Id="rId40" Type="http://schemas.openxmlformats.org/officeDocument/2006/relationships/image" Target="../media/image38.png" /><Relationship Id="rId41" Type="http://schemas.openxmlformats.org/officeDocument/2006/relationships/image" Target="../media/image39.png" /><Relationship Id="rId42" Type="http://schemas.openxmlformats.org/officeDocument/2006/relationships/image" Target="../media/image40.png" 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43" Type="http://schemas.openxmlformats.org/officeDocument/2006/relationships/image" Target="../media/image41.png" /><Relationship Id="rId44" Type="http://schemas.openxmlformats.org/officeDocument/2006/relationships/image" Target="../media/image42.png" /><Relationship Id="rId45" Type="http://schemas.openxmlformats.org/officeDocument/2006/relationships/image" Target="../media/image43.png" /><Relationship Id="rId46" Type="http://schemas.openxmlformats.org/officeDocument/2006/relationships/image" Target="../media/image44.png" /><Relationship Id="rId47" Type="http://schemas.openxmlformats.org/officeDocument/2006/relationships/image" Target="../media/image45.png" /><Relationship Id="rId48" Type="http://schemas.openxmlformats.org/officeDocument/2006/relationships/image" Target="../media/image46.png" /><Relationship Id="rId1" Type="http://schemas.openxmlformats.org/officeDocument/2006/relationships/slideLayout" Target="../slideLayouts/slideLayout1.xml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-3082"/>
            <a:ext cx="18288000" cy="1026795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63039" y="4713382"/>
            <a:ext cx="4899267" cy="231781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223669"/>
                </a:solidFill>
                <a:latin typeface="Arial"/>
                <a:cs typeface="Arial"/>
              </a:rPr>
              <a:t>SRS FOR</a:t>
            </a:r>
            <a:endParaRPr sz="4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223669"/>
                </a:solidFill>
                <a:latin typeface="Arial"/>
                <a:cs typeface="Arial"/>
              </a:rPr>
              <a:t>SOCIAL MEDIA</a:t>
            </a:r>
            <a:endParaRPr sz="4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223669"/>
                </a:solidFill>
                <a:latin typeface="Arial"/>
                <a:cs typeface="Arial"/>
              </a:rPr>
              <a:t>WEBSITE</a:t>
            </a:r>
            <a:endParaRPr sz="4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63039" y="7623771"/>
            <a:ext cx="2005884" cy="52581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900" i="1" spc="10" dirty="0">
                <a:solidFill>
                  <a:srgbClr val="223669"/>
                </a:solidFill>
                <a:latin typeface="Arial"/>
                <a:cs typeface="Arial"/>
              </a:rPr>
              <a:t>DONE BY</a:t>
            </a:r>
            <a:r>
              <a:rPr sz="2900" spc="10" dirty="0">
                <a:solidFill>
                  <a:srgbClr val="223669"/>
                </a:solidFill>
                <a:latin typeface="Arial"/>
                <a:cs typeface="Arial"/>
              </a:rPr>
              <a:t>,</a:t>
            </a:r>
            <a:endParaRPr sz="2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63039" y="8500071"/>
            <a:ext cx="3849151" cy="140211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900" spc="10" dirty="0">
                <a:solidFill>
                  <a:srgbClr val="223669"/>
                </a:solidFill>
                <a:latin typeface="Arial"/>
                <a:cs typeface="Arial"/>
              </a:rPr>
              <a:t>PADMARAJ.D</a:t>
            </a:r>
            <a:endParaRPr sz="29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900" spc="10" dirty="0">
                <a:solidFill>
                  <a:srgbClr val="223669"/>
                </a:solidFill>
                <a:latin typeface="Arial"/>
                <a:cs typeface="Arial"/>
              </a:rPr>
              <a:t>GANAPATHI.V</a:t>
            </a:r>
            <a:endParaRPr sz="29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900" spc="10" dirty="0">
                <a:solidFill>
                  <a:srgbClr val="223669"/>
                </a:solidFill>
                <a:latin typeface="Arial"/>
                <a:cs typeface="Arial"/>
              </a:rPr>
              <a:t>THIRU KUMARAN.A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1"/>
          <p:cNvSpPr/>
          <p:nvPr/>
        </p:nvSpPr>
        <p:spPr>
          <a:xfrm>
            <a:off x="0" y="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9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-11642"/>
            <a:ext cx="18307052" cy="10296525"/>
          </a:xfrm>
          <a:prstGeom prst="rect">
            <a:avLst/>
          </a:prstGeom>
        </p:spPr>
      </p:pic>
      <p:pic>
        <p:nvPicPr>
          <p:cNvPr id="50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7204749"/>
            <a:ext cx="18288000" cy="3082251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513171"/>
            <a:ext cx="18136812" cy="9773829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49075" y="4828321"/>
            <a:ext cx="15107739" cy="56272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960" b="1" spc="10" dirty="0">
                <a:latin typeface="Arial"/>
                <a:cs typeface="Arial"/>
              </a:rPr>
              <a:t>         T h i s  s e c t i o n  s h o u l d  i n c l u d e  a  g l o s s a r y  o f  t e r m s  u s e d</a:t>
            </a:r>
            <a:endParaRPr sz="2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49075" y="5952271"/>
            <a:ext cx="4714753" cy="56272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10" b="1" spc="10" dirty="0">
                <a:latin typeface="Arial"/>
                <a:cs typeface="Arial"/>
              </a:rPr>
              <a:t>t e r m i n o l o g y  u s e d .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52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611572" y="9258303"/>
            <a:ext cx="1295452" cy="647727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6007270" y="1685224"/>
            <a:ext cx="4902765" cy="125554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5949" spc="10" dirty="0">
                <a:solidFill>
                  <a:srgbClr val="ffbd59"/>
                </a:solidFill>
                <a:latin typeface="Arial"/>
                <a:cs typeface="Arial"/>
              </a:rPr>
              <a:t>G l o s s a r y : </a:t>
            </a:r>
            <a:endParaRPr sz="5900">
              <a:latin typeface="Arial"/>
              <a:cs typeface="Arial"/>
            </a:endParaRPr>
          </a:p>
        </p:txBody>
      </p:sp>
      <p:pic>
        <p:nvPicPr>
          <p:cNvPr id="53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316121" y="9258303"/>
            <a:ext cx="1295453" cy="647727"/>
          </a:xfrm>
          <a:prstGeom prst="rect">
            <a:avLst/>
          </a:prstGeom>
        </p:spPr>
      </p:pic>
      <p:pic>
        <p:nvPicPr>
          <p:cNvPr id="54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020667" y="9258303"/>
            <a:ext cx="1295452" cy="6477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6" name="Image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-11646"/>
            <a:ext cx="18307052" cy="10296525"/>
          </a:xfrm>
          <a:prstGeom prst="rect">
            <a:avLst/>
          </a:prstGeom>
        </p:spPr>
      </p:pic>
      <p:pic>
        <p:nvPicPr>
          <p:cNvPr id="57" name="Image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7204745"/>
            <a:ext cx="18288000" cy="3082255"/>
          </a:xfrm>
          <a:prstGeom prst="rect">
            <a:avLst/>
          </a:prstGeom>
        </p:spPr>
      </p:pic>
      <p:pic>
        <p:nvPicPr>
          <p:cNvPr id="58" name="Image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513170"/>
            <a:ext cx="18136812" cy="977383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49075" y="4828154"/>
            <a:ext cx="15817823" cy="113020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990" b="1" spc="10" dirty="0">
                <a:latin typeface="Arial"/>
                <a:cs typeface="Arial"/>
              </a:rPr>
              <a:t>        O v e r a l l ,  t h e  S R S  f o r  a  s o c i a l  m e d i a  w e b s i t e / a p p l i c a t i o n</a:t>
            </a:r>
            <a:endParaRPr sz="29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50" b="1" spc="10" dirty="0">
                <a:latin typeface="Arial"/>
                <a:cs typeface="Arial"/>
              </a:rPr>
              <a:t>s h o u l d  b e  c o m p r e h e n s i v e ,  w e l l - o r g a n i z e d ,  a n d  e a s y  t o</a:t>
            </a:r>
            <a:endParaRPr sz="30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49075" y="6514079"/>
            <a:ext cx="14466696" cy="56822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70" b="1" spc="10" dirty="0">
                <a:latin typeface="Arial"/>
                <a:cs typeface="Arial"/>
              </a:rPr>
              <a:t>s t a k e h o l d e r s  b e f o r e  s t a r t i n g  t h e  d e v e l o p m e n t  p r o c e s s .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59" name="Image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611572" y="9258300"/>
            <a:ext cx="1295452" cy="647727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793757" y="1684901"/>
            <a:ext cx="7850502" cy="126612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7000" spc="10" dirty="0">
                <a:solidFill>
                  <a:srgbClr val="ffbd59"/>
                </a:solidFill>
                <a:latin typeface="Arial"/>
                <a:cs typeface="Arial"/>
              </a:rPr>
              <a:t>CONCLUSION:</a:t>
            </a:r>
            <a:endParaRPr sz="7000">
              <a:latin typeface="Arial"/>
              <a:cs typeface="Arial"/>
            </a:endParaRPr>
          </a:p>
        </p:txBody>
      </p:sp>
      <p:pic>
        <p:nvPicPr>
          <p:cNvPr id="60" name="Image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316121" y="9258300"/>
            <a:ext cx="1295453" cy="647727"/>
          </a:xfrm>
          <a:prstGeom prst="rect">
            <a:avLst/>
          </a:prstGeom>
        </p:spPr>
      </p:pic>
      <p:pic>
        <p:nvPicPr>
          <p:cNvPr id="61" name="Image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020667" y="9258300"/>
            <a:ext cx="1295452" cy="6477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6997"/>
                </a:lnTo>
                <a:lnTo>
                  <a:pt x="18288000" y="10286997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62" name="Image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-1523"/>
            <a:ext cx="18288000" cy="10287000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0" y="404811"/>
            <a:ext cx="266700" cy="685800"/>
          </a:xfrm>
          <a:custGeom>
            <a:avLst/>
            <a:gdLst/>
            <a:ahLst/>
            <a:cxnLst/>
            <a:rect l="l" t="t" r="r" b="b"/>
            <a:pathLst>
              <a:path w="266700" h="685800">
                <a:moveTo>
                  <a:pt x="0" y="0"/>
                </a:moveTo>
                <a:lnTo>
                  <a:pt x="0" y="685799"/>
                </a:lnTo>
                <a:lnTo>
                  <a:pt x="266700" y="685799"/>
                </a:lnTo>
                <a:lnTo>
                  <a:pt x="266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63" name="Image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50752" y="2119443"/>
            <a:ext cx="7772400" cy="6743701"/>
          </a:xfrm>
          <a:prstGeom prst="rect">
            <a:avLst/>
          </a:prstGeom>
        </p:spPr>
      </p:pic>
      <p:pic>
        <p:nvPicPr>
          <p:cNvPr id="64" name="Image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237446" y="4615450"/>
            <a:ext cx="161925" cy="161925"/>
          </a:xfrm>
          <a:prstGeom prst="rect">
            <a:avLst/>
          </a:prstGeom>
        </p:spPr>
      </p:pic>
      <p:pic>
        <p:nvPicPr>
          <p:cNvPr id="65" name="Image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852401" y="7119824"/>
            <a:ext cx="161924" cy="161925"/>
          </a:xfrm>
          <a:prstGeom prst="rect">
            <a:avLst/>
          </a:prstGeom>
        </p:spPr>
      </p:pic>
      <p:pic>
        <p:nvPicPr>
          <p:cNvPr id="66" name="Image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897375" y="8755318"/>
            <a:ext cx="161925" cy="161926"/>
          </a:xfrm>
          <a:prstGeom prst="rect">
            <a:avLst/>
          </a:prstGeom>
        </p:spPr>
      </p:pic>
      <p:pic>
        <p:nvPicPr>
          <p:cNvPr id="67" name="Image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888427" y="2164638"/>
            <a:ext cx="161925" cy="161925"/>
          </a:xfrm>
          <a:prstGeom prst="rect">
            <a:avLst/>
          </a:prstGeom>
        </p:spPr>
      </p:pic>
      <p:pic>
        <p:nvPicPr>
          <p:cNvPr id="68" name="Image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82525" y="4615452"/>
            <a:ext cx="161925" cy="161925"/>
          </a:xfrm>
          <a:prstGeom prst="rect">
            <a:avLst/>
          </a:prstGeom>
        </p:spPr>
      </p:pic>
      <p:pic>
        <p:nvPicPr>
          <p:cNvPr id="69" name="Image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39522" y="7133373"/>
            <a:ext cx="161925" cy="161925"/>
          </a:xfrm>
          <a:prstGeom prst="rect">
            <a:avLst/>
          </a:prstGeom>
        </p:spPr>
      </p:pic>
      <p:pic>
        <p:nvPicPr>
          <p:cNvPr id="70" name="Image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85463" y="8755322"/>
            <a:ext cx="161925" cy="161925"/>
          </a:xfrm>
          <a:prstGeom prst="rect">
            <a:avLst/>
          </a:prstGeom>
        </p:spPr>
      </p:pic>
      <p:pic>
        <p:nvPicPr>
          <p:cNvPr id="71" name="Image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39522" y="2178186"/>
            <a:ext cx="161925" cy="161925"/>
          </a:xfrm>
          <a:prstGeom prst="rect">
            <a:avLst/>
          </a:prstGeom>
        </p:spPr>
      </p:pic>
      <p:pic>
        <p:nvPicPr>
          <p:cNvPr id="72" name="Image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77824" y="2764337"/>
            <a:ext cx="4162425" cy="4162425"/>
          </a:xfrm>
          <a:prstGeom prst="rect">
            <a:avLst/>
          </a:prstGeom>
        </p:spPr>
      </p:pic>
      <p:pic>
        <p:nvPicPr>
          <p:cNvPr id="73" name="Image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77824" y="2764337"/>
            <a:ext cx="4162425" cy="4162425"/>
          </a:xfrm>
          <a:prstGeom prst="rect">
            <a:avLst/>
          </a:prstGeom>
        </p:spPr>
      </p:pic>
      <p:pic>
        <p:nvPicPr>
          <p:cNvPr id="74" name="Image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11938" y="2898452"/>
            <a:ext cx="3886200" cy="38862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8133265" y="4467775"/>
            <a:ext cx="1753555" cy="107303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3250" spc="10" dirty="0">
                <a:solidFill>
                  <a:srgbClr val="223669"/>
                </a:solidFill>
                <a:latin typeface="Arial"/>
                <a:cs typeface="Arial"/>
              </a:rPr>
              <a:t>Check-</a:t>
            </a:r>
            <a:endParaRPr sz="3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250" spc="10" dirty="0">
                <a:solidFill>
                  <a:srgbClr val="223669"/>
                </a:solidFill>
                <a:latin typeface="Arial"/>
                <a:cs typeface="Arial"/>
              </a:rPr>
              <a:t>List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138245" y="1896102"/>
            <a:ext cx="1538326" cy="16715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50" spc="10" dirty="0">
                <a:latin typeface="Arial"/>
                <a:cs typeface="Arial"/>
              </a:rPr>
              <a:t>Gather requirements for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138245" y="2029625"/>
            <a:ext cx="1656432" cy="393629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latin typeface="Arial"/>
                <a:cs typeface="Arial"/>
              </a:rPr>
              <a:t>the project</a:t>
            </a:r>
            <a:endParaRPr sz="22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867214" y="4362877"/>
            <a:ext cx="1177621" cy="12402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700" spc="10" dirty="0">
                <a:latin typeface="Arial"/>
                <a:cs typeface="Arial"/>
              </a:rPr>
              <a:t>Prepare database design</a:t>
            </a:r>
            <a:endParaRPr sz="7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867214" y="4463974"/>
            <a:ext cx="1220275" cy="35588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Arial"/>
                <a:cs typeface="Arial"/>
              </a:rPr>
              <a:t>schemas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286963" y="6882313"/>
            <a:ext cx="2170682" cy="25882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Get your initial project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286963" y="7089010"/>
            <a:ext cx="2259224" cy="38284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latin typeface="Arial"/>
                <a:cs typeface="Arial"/>
              </a:rPr>
              <a:t>Structure ready</a:t>
            </a:r>
            <a:endParaRPr sz="21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297961" y="8491160"/>
            <a:ext cx="1810496" cy="72700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latin typeface="Arial"/>
                <a:cs typeface="Arial"/>
              </a:rPr>
              <a:t>Initiate a git</a:t>
            </a:r>
            <a:endParaRPr sz="2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200" spc="10" dirty="0">
                <a:latin typeface="Arial"/>
                <a:cs typeface="Arial"/>
              </a:rPr>
              <a:t>repository</a:t>
            </a:r>
            <a:endParaRPr sz="22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3322457" y="1894453"/>
            <a:ext cx="2908658" cy="706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latin typeface="Arial"/>
                <a:cs typeface="Arial"/>
              </a:rPr>
              <a:t>add Readme.md file</a:t>
            </a:r>
            <a:endParaRPr sz="21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150" spc="10" dirty="0">
                <a:latin typeface="Arial"/>
                <a:cs typeface="Arial"/>
              </a:rPr>
              <a:t>with</a:t>
            </a:r>
            <a:endParaRPr sz="21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3322457" y="2866003"/>
            <a:ext cx="1063378" cy="38284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latin typeface="Arial"/>
                <a:cs typeface="Arial"/>
              </a:rPr>
              <a:t>project</a:t>
            </a:r>
            <a:endParaRPr sz="21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3665733" y="4351291"/>
            <a:ext cx="2967184" cy="76972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latin typeface="Arial"/>
                <a:cs typeface="Arial"/>
              </a:rPr>
              <a:t>Commit all changes</a:t>
            </a:r>
            <a:endParaRPr sz="2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200" spc="10" dirty="0">
                <a:latin typeface="Arial"/>
                <a:cs typeface="Arial"/>
              </a:rPr>
              <a:t>with</a:t>
            </a:r>
            <a:r>
              <a:rPr sz="2300" spc="10" dirty="0">
                <a:latin typeface="Arial"/>
                <a:cs typeface="Arial"/>
              </a:rPr>
              <a:t>commi</a:t>
            </a:r>
            <a:endParaRPr sz="23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3296004" y="6869729"/>
            <a:ext cx="2875598" cy="7527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latin typeface="Arial"/>
                <a:cs typeface="Arial"/>
              </a:rPr>
              <a:t>create a repository</a:t>
            </a:r>
            <a:endParaRPr sz="23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300" spc="10" dirty="0">
                <a:latin typeface="Arial"/>
                <a:cs typeface="Arial"/>
              </a:rPr>
              <a:t>on</a:t>
            </a:r>
            <a:endParaRPr sz="23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3296004" y="7879585"/>
            <a:ext cx="1063378" cy="38284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latin typeface="Arial"/>
                <a:cs typeface="Arial"/>
              </a:rPr>
              <a:t>project</a:t>
            </a:r>
            <a:endParaRPr sz="21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261305" y="8491366"/>
            <a:ext cx="1419654" cy="36666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latin typeface="Arial"/>
                <a:cs typeface="Arial"/>
              </a:rPr>
              <a:t>Push your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2479926" y="8796166"/>
            <a:ext cx="340568" cy="36666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261305" y="9092851"/>
            <a:ext cx="1141753" cy="43137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Arial"/>
                <a:cs typeface="Arial"/>
              </a:rPr>
              <a:t>github</a:t>
            </a:r>
            <a:endParaRPr sz="24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78025" y="191014"/>
            <a:ext cx="3472900" cy="1323279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solidFill>
                  <a:srgbClr val="0d4679"/>
                </a:solidFill>
                <a:latin typeface="Arial"/>
                <a:cs typeface="Arial"/>
              </a:rPr>
              <a:t>Assessment</a:t>
            </a:r>
            <a:endParaRPr sz="4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4000" spc="10" dirty="0">
                <a:solidFill>
                  <a:srgbClr val="0d4679"/>
                </a:solidFill>
                <a:latin typeface="Arial"/>
                <a:cs typeface="Arial"/>
              </a:rPr>
              <a:t>Parameter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0" y="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6996"/>
                </a:lnTo>
                <a:lnTo>
                  <a:pt x="18288000" y="10286996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6997"/>
                </a:lnTo>
                <a:lnTo>
                  <a:pt x="18288000" y="10286997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75" name="Image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25400" y="-1089385"/>
            <a:ext cx="18611850" cy="12420599"/>
          </a:xfrm>
          <a:prstGeom prst="rect">
            <a:avLst/>
          </a:prstGeom>
        </p:spPr>
      </p:pic>
      <p:pic>
        <p:nvPicPr>
          <p:cNvPr id="76" name="Image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25400" y="-1519"/>
            <a:ext cx="18288000" cy="10287000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4480989" y="2815776"/>
            <a:ext cx="9620250" cy="152400"/>
          </a:xfrm>
          <a:custGeom>
            <a:avLst/>
            <a:gdLst/>
            <a:ahLst/>
            <a:cxnLst/>
            <a:rect l="l" t="t" r="r" b="b"/>
            <a:pathLst>
              <a:path w="9620250" h="152400">
                <a:moveTo>
                  <a:pt x="0" y="0"/>
                </a:moveTo>
                <a:lnTo>
                  <a:pt x="0" y="152400"/>
                </a:lnTo>
                <a:lnTo>
                  <a:pt x="9620250" y="152400"/>
                </a:lnTo>
                <a:lnTo>
                  <a:pt x="9620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fcbd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77" name="Image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92456" y="3466498"/>
            <a:ext cx="2362200" cy="2362200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4466646" y="1226920"/>
            <a:ext cx="9639299" cy="1590675"/>
          </a:xfrm>
          <a:custGeom>
            <a:avLst/>
            <a:gdLst/>
            <a:ahLst/>
            <a:cxnLst/>
            <a:rect l="l" t="t" r="r" b="b"/>
            <a:pathLst>
              <a:path w="9639299" h="1590675">
                <a:moveTo>
                  <a:pt x="0" y="1"/>
                </a:moveTo>
                <a:lnTo>
                  <a:pt x="0" y="1588865"/>
                </a:lnTo>
                <a:lnTo>
                  <a:pt x="9637492" y="1588865"/>
                </a:lnTo>
                <a:lnTo>
                  <a:pt x="9637492" y="1"/>
                </a:lnTo>
                <a:lnTo>
                  <a:pt x="0" y="1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7146836" y="1575902"/>
            <a:ext cx="3044191" cy="119544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i="1" spc="10" dirty="0">
                <a:solidFill>
                  <a:srgbClr val="ffffff"/>
                </a:solidFill>
                <a:latin typeface="Arial"/>
                <a:cs typeface="Arial"/>
              </a:rPr>
              <a:t>Submission</a:t>
            </a:r>
            <a:endParaRPr sz="36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600" i="1" spc="10" dirty="0">
                <a:solidFill>
                  <a:srgbClr val="ffffff"/>
                </a:solidFill>
                <a:latin typeface="Arial"/>
                <a:cs typeface="Arial"/>
              </a:rPr>
              <a:t>Github</a:t>
            </a:r>
            <a:endParaRPr sz="3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560015" y="4256892"/>
            <a:ext cx="2429956" cy="45833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550" spc="10" dirty="0">
                <a:solidFill>
                  <a:srgbClr val="035081"/>
                </a:solidFill>
                <a:latin typeface="Arial"/>
                <a:cs typeface="Arial"/>
              </a:rPr>
              <a:t>GANAPATHI.V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78" name="Image"/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60015" y="4942903"/>
            <a:ext cx="6372225" cy="2857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560015" y="4655656"/>
            <a:ext cx="5137990" cy="64872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50" i="1" spc="10" dirty="0">
                <a:solidFill>
                  <a:srgbClr val="c88c32"/>
                </a:solidFill>
                <a:latin typeface="Arial"/>
                <a:cs typeface="Arial"/>
              </a:rPr>
              <a:t>https://github.com/Ganapathi-</a:t>
            </a:r>
            <a:endParaRPr sz="19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950" i="1" spc="10" dirty="0">
                <a:solidFill>
                  <a:srgbClr val="c88c32"/>
                </a:solidFill>
                <a:latin typeface="Arial"/>
                <a:cs typeface="Arial"/>
              </a:rPr>
              <a:t>vijayakumar/social-media-website.git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79" name="Image"/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id="48" name="object 4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80" name="Image"/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id="81" name="Image"/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id="82" name="Image"/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-20573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6997"/>
                </a:lnTo>
                <a:lnTo>
                  <a:pt x="18288000" y="10286997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6997"/>
                </a:lnTo>
                <a:lnTo>
                  <a:pt x="18288000" y="10286997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2286000" y="3"/>
            <a:ext cx="20574000" cy="1028700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-2109"/>
            <a:ext cx="18307052" cy="1029652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42875" y="1397844"/>
            <a:ext cx="9467850" cy="8058150"/>
          </a:xfrm>
          <a:custGeom>
            <a:avLst/>
            <a:gdLst/>
            <a:ahLst/>
            <a:cxnLst/>
            <a:rect l="l" t="t" r="r" b="b"/>
            <a:pathLst>
              <a:path w="9467850" h="8058150">
                <a:moveTo>
                  <a:pt x="0" y="0"/>
                </a:moveTo>
                <a:lnTo>
                  <a:pt x="0" y="8058150"/>
                </a:lnTo>
                <a:lnTo>
                  <a:pt x="9467850" y="8058150"/>
                </a:lnTo>
                <a:lnTo>
                  <a:pt x="946785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639886"/>
            <a:ext cx="285750" cy="647700"/>
          </a:xfrm>
          <a:custGeom>
            <a:avLst/>
            <a:gdLst/>
            <a:ahLst/>
            <a:cxnLst/>
            <a:rect l="l" t="t" r="r" b="b"/>
            <a:pathLst>
              <a:path w="285750" h="647700">
                <a:moveTo>
                  <a:pt x="0" y="0"/>
                </a:moveTo>
                <a:lnTo>
                  <a:pt x="0" y="647032"/>
                </a:lnTo>
                <a:lnTo>
                  <a:pt x="285750" y="647032"/>
                </a:lnTo>
                <a:lnTo>
                  <a:pt x="285750" y="0"/>
                </a:lnTo>
                <a:lnTo>
                  <a:pt x="0" y="0"/>
                </a:lnTo>
                <a:close/>
              </a:path>
            </a:pathLst>
          </a:custGeom>
          <a:solidFill>
            <a:srgbClr val="c88c3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79422" y="1557101"/>
            <a:ext cx="6115072" cy="121393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i="1" spc="10" dirty="0">
                <a:solidFill>
                  <a:srgbClr val="ffde59"/>
                </a:solidFill>
                <a:latin typeface="Arial"/>
                <a:cs typeface="Arial"/>
              </a:rPr>
              <a:t>SOCIAL MEDIA WEBSITE</a:t>
            </a:r>
            <a:endParaRPr sz="36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650" i="1" spc="10" dirty="0">
                <a:solidFill>
                  <a:srgbClr val="ffde59"/>
                </a:solidFill>
                <a:latin typeface="Arial"/>
                <a:cs typeface="Arial"/>
              </a:rPr>
              <a:t>AND APPLICATION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79422" y="2676018"/>
            <a:ext cx="2857588" cy="57448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3150" spc="10" dirty="0">
                <a:solidFill>
                  <a:srgbClr val="c88c32"/>
                </a:solidFill>
                <a:latin typeface="Arial"/>
                <a:cs typeface="Arial"/>
              </a:rPr>
              <a:t>Introduction:</a:t>
            </a:r>
            <a:endParaRPr sz="31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25421" y="6001670"/>
            <a:ext cx="2905674" cy="50746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c88c32"/>
                </a:solidFill>
                <a:latin typeface="Arial"/>
                <a:cs typeface="Arial"/>
              </a:rPr>
              <a:t>LMS Username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100926" y="6001670"/>
            <a:ext cx="1210015" cy="50746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c88c32"/>
                </a:solidFill>
                <a:latin typeface="Arial"/>
                <a:cs typeface="Arial"/>
              </a:rPr>
              <a:t>Name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721618" y="6001670"/>
            <a:ext cx="1195931" cy="50746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c88c32"/>
                </a:solidFill>
                <a:latin typeface="Arial"/>
                <a:cs typeface="Arial"/>
              </a:rPr>
              <a:t>Batch</a:t>
            </a:r>
            <a:endParaRPr sz="2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90305" y="6931709"/>
            <a:ext cx="1262867" cy="36241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2129a398</a:t>
            </a:r>
            <a:endParaRPr sz="20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985354" y="6931709"/>
            <a:ext cx="2453644" cy="36241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ARUL PRAKASH.A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552295" y="6931709"/>
            <a:ext cx="566138" cy="36241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A39</a:t>
            </a:r>
            <a:endParaRPr sz="20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99830" y="7531785"/>
            <a:ext cx="1401450" cy="36241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2129a3937</a:t>
            </a:r>
            <a:endParaRPr sz="20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013929" y="7531785"/>
            <a:ext cx="1888901" cy="36241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PADMARAJ.D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552295" y="7531785"/>
            <a:ext cx="566138" cy="36241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A39</a:t>
            </a:r>
            <a:endParaRPr sz="20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18880" y="8131861"/>
            <a:ext cx="1361843" cy="36241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2129a3918</a:t>
            </a:r>
            <a:endParaRPr sz="20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985354" y="8131861"/>
            <a:ext cx="1934045" cy="36241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GANAPATHI.V</a:t>
            </a:r>
            <a:endParaRPr sz="20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552295" y="8131861"/>
            <a:ext cx="566138" cy="36241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A39</a:t>
            </a:r>
            <a:endParaRPr sz="20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90305" y="8731936"/>
            <a:ext cx="1439281" cy="36241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2129a4057</a:t>
            </a:r>
            <a:endParaRPr sz="20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985354" y="8731936"/>
            <a:ext cx="2658241" cy="36241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THIRU KUMARAN.A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571345" y="8731936"/>
            <a:ext cx="603464" cy="36241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A40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0360" y="5740407"/>
            <a:ext cx="8858250" cy="3448050"/>
          </a:xfrm>
          <a:prstGeom prst="rect">
            <a:avLst/>
          </a:prstGeom>
        </p:spPr>
      </p:pic>
      <p:pic>
        <p:nvPicPr>
          <p:cNvPr id="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0360" y="5740407"/>
            <a:ext cx="8877300" cy="34671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306105" y="3348326"/>
            <a:ext cx="970568" cy="5799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588754" y="3348326"/>
            <a:ext cx="1660802" cy="10656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fffff"/>
                </a:solidFill>
                <a:latin typeface="Arial"/>
                <a:cs typeface="Arial"/>
              </a:rPr>
              <a:t>section</a:t>
            </a:r>
            <a:endParaRPr sz="1900">
              <a:latin typeface="Arial"/>
              <a:cs typeface="Arial"/>
            </a:endParaRPr>
          </a:p>
          <a:p>
            <a:pPr marL="847179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endParaRPr sz="32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561637" y="3348326"/>
            <a:ext cx="1556813" cy="5799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Arial"/>
                <a:cs typeface="Arial"/>
              </a:rPr>
              <a:t>should</a:t>
            </a:r>
            <a:endParaRPr sz="32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430531" y="3348326"/>
            <a:ext cx="2676606" cy="5799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Arial"/>
                <a:cs typeface="Arial"/>
              </a:rPr>
              <a:t>provide   an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660004" y="3834101"/>
            <a:ext cx="1450024" cy="5799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Arial"/>
                <a:cs typeface="Arial"/>
              </a:rPr>
              <a:t>media</a:t>
            </a:r>
            <a:endParaRPr sz="32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894298" y="4805651"/>
            <a:ext cx="4441658" cy="5799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Arial"/>
                <a:cs typeface="Arial"/>
              </a:rPr>
              <a:t>the target audience.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-2119"/>
            <a:ext cx="18307052" cy="1029652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331075" y="4019452"/>
            <a:ext cx="16715345" cy="113020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70" b="1" spc="10" dirty="0">
                <a:latin typeface="Arial"/>
                <a:cs typeface="Arial"/>
              </a:rPr>
              <a:t>    T h i s  s e c t i o n  s h o u l d  d e s c r i b e  t h e  f e a t u r e s  a n d  f u n c t i o n a l i t i e s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50" b="1" spc="10" dirty="0">
                <a:latin typeface="Arial"/>
                <a:cs typeface="Arial"/>
              </a:rPr>
              <a:t>o f  t h e  s o c i a l  m e d i a  w e b s i t e / a p p l i c a t i o n .  T h i s  m a y  i n c l u d e</a:t>
            </a:r>
            <a:endParaRPr sz="30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331075" y="5705377"/>
            <a:ext cx="16561537" cy="56823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10" b="1" spc="10" dirty="0">
                <a:latin typeface="Arial"/>
                <a:cs typeface="Arial"/>
              </a:rPr>
              <a:t>c o n t e n t  c r e a t i o n ,  m e s s a g i n g ,  c o m m e n t i n g ,  l i k i n g ,  s h a r i n g ,  e t c .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611572" y="9258302"/>
            <a:ext cx="1295452" cy="647726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789761" y="1487530"/>
            <a:ext cx="6942650" cy="124208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6249" spc="10" dirty="0">
                <a:solidFill>
                  <a:srgbClr val="ffbd59"/>
                </a:solidFill>
                <a:latin typeface="Arial"/>
                <a:cs typeface="Arial"/>
              </a:rPr>
              <a:t>F U N C T I O N A L</a:t>
            </a:r>
            <a:endParaRPr sz="6200">
              <a:latin typeface="Arial"/>
              <a:cs typeface="Arial"/>
            </a:endParaRPr>
          </a:p>
        </p:txBody>
      </p:sp>
      <p:pic>
        <p:nvPicPr>
          <p:cNvPr id="1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316121" y="9258302"/>
            <a:ext cx="1295453" cy="647726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020667" y="9258302"/>
            <a:ext cx="1295452" cy="647726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-2106"/>
            <a:ext cx="18307052" cy="102965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-2121"/>
            <a:ext cx="18307052" cy="10296525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350125" y="4019450"/>
            <a:ext cx="14643553" cy="56822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10" b="1" spc="10" dirty="0">
                <a:latin typeface="Arial"/>
                <a:cs typeface="Arial"/>
              </a:rPr>
              <a:t>T h i s  s e c t i o n  s h o u l d  d e s c r i b e  t h e  p e r f o r m a n c e ,  s e c u r i t y ,</a:t>
            </a:r>
            <a:endParaRPr sz="2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350125" y="5143400"/>
            <a:ext cx="14515919" cy="56822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70" b="1" spc="10" dirty="0">
                <a:latin typeface="Arial"/>
                <a:cs typeface="Arial"/>
              </a:rPr>
              <a:t>w e b s i t e / a p p l i c a t i o n .  I t  s h o u l d  a l s o  i n c l u d e  a n y  l e g a l  o r</a:t>
            </a:r>
            <a:endParaRPr sz="2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350125" y="6267350"/>
            <a:ext cx="3415145" cy="56822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3050" b="1" spc="10" dirty="0">
                <a:latin typeface="Arial"/>
                <a:cs typeface="Arial"/>
              </a:rPr>
              <a:t>c o m p l y  w i t h .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1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611572" y="9258300"/>
            <a:ext cx="1295452" cy="647727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382144" y="1487529"/>
            <a:ext cx="9757796" cy="22803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6009" spc="10" dirty="0">
                <a:solidFill>
                  <a:srgbClr val="ffbd59"/>
                </a:solidFill>
                <a:latin typeface="Arial"/>
                <a:cs typeface="Arial"/>
              </a:rPr>
              <a:t>N O N - F U N C T I O N A L</a:t>
            </a:r>
            <a:endParaRPr sz="6000">
              <a:latin typeface="Arial"/>
              <a:cs typeface="Arial"/>
            </a:endParaRPr>
          </a:p>
          <a:p>
            <a:pPr marL="149721">
              <a:lnSpc>
                <a:spcPct val="100000"/>
              </a:lnSpc>
            </a:pPr>
            <a:r>
              <a:rPr sz="6009" spc="10" dirty="0">
                <a:solidFill>
                  <a:srgbClr val="ffbd59"/>
                </a:solidFill>
                <a:latin typeface="Arial"/>
                <a:cs typeface="Arial"/>
              </a:rPr>
              <a:t>R E Q U I R E M E A N T S :</a:t>
            </a:r>
            <a:endParaRPr sz="6000">
              <a:latin typeface="Arial"/>
              <a:cs typeface="Arial"/>
            </a:endParaRPr>
          </a:p>
        </p:txBody>
      </p:sp>
      <p:pic>
        <p:nvPicPr>
          <p:cNvPr id="1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316121" y="9258300"/>
            <a:ext cx="1295453" cy="647727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020667" y="9258300"/>
            <a:ext cx="1295452" cy="647727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20721" y="0"/>
            <a:ext cx="18345150" cy="103251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0" y="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-2117"/>
            <a:ext cx="18307052" cy="10296525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117178" y="4029498"/>
            <a:ext cx="16376116" cy="568229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70" b="1" spc="10" dirty="0">
                <a:latin typeface="Arial"/>
                <a:cs typeface="Arial"/>
              </a:rPr>
              <a:t>  T h i s  s e c t i o n  s h o u l d  d e s c r i b e  t h e  u s e r  i n t e r f a c e  d e s i g n  o f  t h 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17178" y="5153448"/>
            <a:ext cx="8624115" cy="568229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70" b="1" spc="10" dirty="0">
                <a:latin typeface="Arial"/>
                <a:cs typeface="Arial"/>
              </a:rPr>
              <a:t>m o c k u p s ,  a n d  d e s i g n  g u i d e l i n e s .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2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611572" y="9258303"/>
            <a:ext cx="1295452" cy="647727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319727" y="1401454"/>
            <a:ext cx="7950732" cy="125554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6099" spc="10" dirty="0">
                <a:solidFill>
                  <a:srgbClr val="ffbd59"/>
                </a:solidFill>
                <a:latin typeface="Arial"/>
                <a:cs typeface="Arial"/>
              </a:rPr>
              <a:t>U s e r  I n t e r f a c e : </a:t>
            </a:r>
            <a:endParaRPr sz="6000">
              <a:latin typeface="Arial"/>
              <a:cs typeface="Arial"/>
            </a:endParaRPr>
          </a:p>
        </p:txBody>
      </p:sp>
      <p:pic>
        <p:nvPicPr>
          <p:cNvPr id="2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316121" y="9258303"/>
            <a:ext cx="1295453" cy="647727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020667" y="9258303"/>
            <a:ext cx="1295452" cy="647727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19052" y="-2117"/>
            <a:ext cx="18307052" cy="102965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-11646"/>
            <a:ext cx="18307052" cy="10296525"/>
          </a:xfrm>
          <a:prstGeom prst="rect">
            <a:avLst/>
          </a:prstGeom>
        </p:spPr>
      </p:pic>
      <p:pic>
        <p:nvPicPr>
          <p:cNvPr id="26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7204745"/>
            <a:ext cx="18288000" cy="3082255"/>
          </a:xfrm>
          <a:prstGeom prst="rect">
            <a:avLst/>
          </a:prstGeom>
        </p:spPr>
      </p:pic>
      <p:pic>
        <p:nvPicPr>
          <p:cNvPr id="2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56095"/>
            <a:ext cx="18136812" cy="972502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49075" y="4315150"/>
            <a:ext cx="15973516" cy="56272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70" b="1" spc="10" dirty="0">
                <a:latin typeface="Arial"/>
                <a:cs typeface="Arial"/>
              </a:rPr>
              <a:t>    T h i s  s e c t i o n  s h o u l d  d e s c r i b e  t h e  t e c h n o l o g y  s t a c k  u s e d  f o r</a:t>
            </a:r>
            <a:endParaRPr sz="2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49075" y="5439100"/>
            <a:ext cx="16233992" cy="1124699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10" b="1" spc="10" dirty="0">
                <a:latin typeface="Arial"/>
                <a:cs typeface="Arial"/>
              </a:rPr>
              <a:t>t h e  p r o g r a m m i n g  l a n g u a g e s ,  f r a m e w o r k s ,  l i b r a r i e s ,  d a t a b a s e s ,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50" b="1" spc="10" dirty="0">
                <a:latin typeface="Arial"/>
                <a:cs typeface="Arial"/>
              </a:rPr>
              <a:t>a n d  h o s t i n g  p l a t f o r m s .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2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611572" y="9258300"/>
            <a:ext cx="1295452" cy="647727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203590" y="1400613"/>
            <a:ext cx="9817114" cy="126612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6249" spc="10" dirty="0">
                <a:solidFill>
                  <a:srgbClr val="ffbd59"/>
                </a:solidFill>
                <a:latin typeface="Arial"/>
                <a:cs typeface="Arial"/>
              </a:rPr>
              <a:t>T e c h n o l o g y  S t a c k :</a:t>
            </a:r>
            <a:endParaRPr sz="6200">
              <a:latin typeface="Arial"/>
              <a:cs typeface="Arial"/>
            </a:endParaRPr>
          </a:p>
        </p:txBody>
      </p:sp>
      <p:pic>
        <p:nvPicPr>
          <p:cNvPr id="29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316121" y="9258300"/>
            <a:ext cx="1295453" cy="647727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020667" y="9258300"/>
            <a:ext cx="1295452" cy="6477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1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-11646"/>
            <a:ext cx="18307052" cy="10296525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7204746"/>
            <a:ext cx="18288000" cy="3082253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513170"/>
            <a:ext cx="18136812" cy="977383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028700" y="4033996"/>
            <a:ext cx="15583991" cy="11302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960" b="1" spc="10" dirty="0">
                <a:latin typeface="Arial"/>
                <a:cs typeface="Arial"/>
              </a:rPr>
              <a:t>   T h i s  s e c t i o n  s h o u l d  d e s c r i b e  t h e  d a t a  m o d e l  o f  t h e  s o c i a l</a:t>
            </a:r>
            <a:endParaRPr sz="29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960" b="1" spc="10" dirty="0">
                <a:latin typeface="Arial"/>
                <a:cs typeface="Arial"/>
              </a:rPr>
              <a:t>m e d i a  w e b s i t e / a p p l i c a t i o n .  T h i s  m a y  i n c l u d e  t h e  d a t a b a s e</a:t>
            </a:r>
            <a:endParaRPr sz="2900">
              <a:latin typeface="Arial"/>
              <a:cs typeface="Arial"/>
            </a:endParaRPr>
          </a:p>
        </p:txBody>
      </p:sp>
      <p:pic>
        <p:nvPicPr>
          <p:cNvPr id="34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611572" y="9258301"/>
            <a:ext cx="1295452" cy="647727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696853" y="1400615"/>
            <a:ext cx="6591721" cy="126612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6609" spc="10" dirty="0">
                <a:solidFill>
                  <a:srgbClr val="ffbd59"/>
                </a:solidFill>
                <a:latin typeface="Arial"/>
                <a:cs typeface="Arial"/>
              </a:rPr>
              <a:t>D a t a  M o d e l : </a:t>
            </a:r>
            <a:endParaRPr sz="6600">
              <a:latin typeface="Arial"/>
              <a:cs typeface="Arial"/>
            </a:endParaRPr>
          </a:p>
        </p:txBody>
      </p:sp>
      <p:pic>
        <p:nvPicPr>
          <p:cNvPr id="35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316121" y="9258301"/>
            <a:ext cx="1295453" cy="647727"/>
          </a:xfrm>
          <a:prstGeom prst="rect">
            <a:avLst/>
          </a:prstGeom>
        </p:spPr>
      </p:pic>
      <p:pic>
        <p:nvPicPr>
          <p:cNvPr id="36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020667" y="9258301"/>
            <a:ext cx="1295452" cy="6477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7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-11644"/>
            <a:ext cx="18307052" cy="10296525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7204747"/>
            <a:ext cx="18288000" cy="3082253"/>
          </a:xfrm>
          <a:prstGeom prst="rect">
            <a:avLst/>
          </a:prstGeom>
        </p:spPr>
      </p:pic>
      <p:pic>
        <p:nvPicPr>
          <p:cNvPr id="39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513173"/>
            <a:ext cx="18136812" cy="9773827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49075" y="4315152"/>
            <a:ext cx="16773544" cy="1124699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70" b="1" spc="10" dirty="0">
                <a:latin typeface="Arial"/>
                <a:cs typeface="Arial"/>
              </a:rPr>
              <a:t>   T h i s  s e c t i o n  s h o u l d  d e s c r i b e  t h e  t e s t i n g  a n d  q u a l i t y  a s s u r a n c e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50" b="1" spc="10" dirty="0">
                <a:latin typeface="Arial"/>
                <a:cs typeface="Arial"/>
              </a:rPr>
              <a:t>p r o c e s s  f o r  t h e  s o c i a l  m e d i a  w e b s i t e / a p p l i c a t i o n .  I t  s h o u l d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40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611572" y="9258302"/>
            <a:ext cx="1295452" cy="647726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252761" y="1405435"/>
            <a:ext cx="10440761" cy="23138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4899" spc="10" dirty="0">
                <a:solidFill>
                  <a:srgbClr val="ffbd59"/>
                </a:solidFill>
                <a:latin typeface="Arial"/>
                <a:cs typeface="Arial"/>
              </a:rPr>
              <a:t>T e s t i n g  a n d  Q u a l i t y</a:t>
            </a:r>
            <a:endParaRPr sz="4800">
              <a:latin typeface="Arial"/>
              <a:cs typeface="Arial"/>
            </a:endParaRPr>
          </a:p>
          <a:p>
            <a:pPr marL="2315217">
              <a:lnSpc>
                <a:spcPct val="100000"/>
              </a:lnSpc>
            </a:pPr>
            <a:r>
              <a:rPr sz="7000" spc="10" dirty="0">
                <a:solidFill>
                  <a:srgbClr val="ffbd59"/>
                </a:solidFill>
                <a:latin typeface="Arial"/>
                <a:cs typeface="Arial"/>
              </a:rPr>
              <a:t>A s s u r a n c e :</a:t>
            </a:r>
            <a:endParaRPr sz="7000">
              <a:latin typeface="Arial"/>
              <a:cs typeface="Arial"/>
            </a:endParaRPr>
          </a:p>
        </p:txBody>
      </p:sp>
      <p:pic>
        <p:nvPicPr>
          <p:cNvPr id="41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316121" y="9258302"/>
            <a:ext cx="1295453" cy="647726"/>
          </a:xfrm>
          <a:prstGeom prst="rect">
            <a:avLst/>
          </a:prstGeom>
        </p:spPr>
      </p:pic>
      <p:pic>
        <p:nvPicPr>
          <p:cNvPr id="42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020667" y="9258302"/>
            <a:ext cx="1295452" cy="6477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3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-11646"/>
            <a:ext cx="18307052" cy="10296525"/>
          </a:xfrm>
          <a:prstGeom prst="rect">
            <a:avLst/>
          </a:prstGeom>
        </p:spPr>
      </p:pic>
      <p:pic>
        <p:nvPicPr>
          <p:cNvPr id="44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7204746"/>
            <a:ext cx="18288000" cy="3082254"/>
          </a:xfrm>
          <a:prstGeom prst="rect">
            <a:avLst/>
          </a:prstGeom>
        </p:spPr>
      </p:pic>
      <p:pic>
        <p:nvPicPr>
          <p:cNvPr id="45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513171"/>
            <a:ext cx="18136812" cy="9773829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49075" y="4828154"/>
            <a:ext cx="16587292" cy="113020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70" b="1" spc="10" dirty="0">
                <a:latin typeface="Arial"/>
                <a:cs typeface="Arial"/>
              </a:rPr>
              <a:t>    T h i s  s e c t i o n  s h o u l d  d e s c r i b e  a n y  p r o j e c t  c o n s t r a i n t s  s u c h  a s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50" b="1" spc="10" dirty="0">
                <a:latin typeface="Arial"/>
                <a:cs typeface="Arial"/>
              </a:rPr>
              <a:t>b u d g e t ,  t i m e l i n e ,  a n d  r e s o u r c e s .  I t  s h o u l d  a l s o  i n c l u d e  a n y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46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611572" y="9258300"/>
            <a:ext cx="1295452" cy="647727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214324" y="1684901"/>
            <a:ext cx="10727256" cy="126612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6099" spc="10" dirty="0">
                <a:solidFill>
                  <a:srgbClr val="ffbd59"/>
                </a:solidFill>
                <a:latin typeface="Arial"/>
                <a:cs typeface="Arial"/>
              </a:rPr>
              <a:t>P r o j e c t  C o n s t r a i n t s :</a:t>
            </a:r>
            <a:endParaRPr sz="6000">
              <a:latin typeface="Arial"/>
              <a:cs typeface="Arial"/>
            </a:endParaRPr>
          </a:p>
        </p:txBody>
      </p:sp>
      <p:pic>
        <p:nvPicPr>
          <p:cNvPr id="47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316121" y="9258300"/>
            <a:ext cx="1295453" cy="647727"/>
          </a:xfrm>
          <a:prstGeom prst="rect">
            <a:avLst/>
          </a:prstGeom>
        </p:spPr>
      </p:pic>
      <p:pic>
        <p:nvPicPr>
          <p:cNvPr id="48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020667" y="9258300"/>
            <a:ext cx="1295452" cy="6477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2023-03-06T06:44:59Z</dcterms:created>
  <dcterms:modified xsi:type="dcterms:W3CDTF">2023-03-06T06:44:59Z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2023-03-06T00:00:00Z</vt:filetime>
  </property>
  <property fmtid="{D5CDD505-2E9C-101B-9397-08002B2CF9AE}" pid="3" name="LastSaved">
    <vt:filetime>2023-03-06T00:00:00Z</vt:filetime>
  </property>
</Properties>
</file>